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/>
    <p:restoredTop sz="94662"/>
  </p:normalViewPr>
  <p:slideViewPr>
    <p:cSldViewPr snapToGrid="0" snapToObjects="1">
      <p:cViewPr>
        <p:scale>
          <a:sx n="50" d="100"/>
          <a:sy n="50" d="100"/>
        </p:scale>
        <p:origin x="12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A495-99F3-C44F-BBC1-43C4178FDBC1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58F8A-03A2-C048-A9F2-7D58A57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58F8A-03A2-C048-A9F2-7D58A57AF0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1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PT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4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7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PT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14C87-8467-274C-84E8-C2FDA540E86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319F-63C7-8A44-8193-6F2732048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226CEF-ED33-40B9-AE2C-1CDBED397DD3}"/>
              </a:ext>
            </a:extLst>
          </p:cNvPr>
          <p:cNvSpPr/>
          <p:nvPr/>
        </p:nvSpPr>
        <p:spPr>
          <a:xfrm>
            <a:off x="1168400" y="1466176"/>
            <a:ext cx="8636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EF1D"/>
                </a:solidFill>
                <a:latin typeface="Aller-Bold"/>
              </a:rPr>
              <a:t>ILLUMINATED TRAINERS’ TOOLKIT</a:t>
            </a:r>
          </a:p>
          <a:p>
            <a:pPr algn="just"/>
            <a:endParaRPr lang="en-GB" dirty="0">
              <a:solidFill>
                <a:srgbClr val="FFFFFF"/>
              </a:solidFill>
              <a:latin typeface="Aller"/>
            </a:endParaRPr>
          </a:p>
          <a:p>
            <a:pPr algn="just"/>
            <a:r>
              <a:rPr lang="en-GB" dirty="0">
                <a:solidFill>
                  <a:srgbClr val="FFFFFF"/>
                </a:solidFill>
                <a:latin typeface="Aller"/>
              </a:rPr>
              <a:t>The </a:t>
            </a:r>
            <a:r>
              <a:rPr lang="en-GB" dirty="0" err="1">
                <a:solidFill>
                  <a:srgbClr val="FFFFFF"/>
                </a:solidFill>
                <a:latin typeface="Aller"/>
              </a:rPr>
              <a:t>IlluminatED</a:t>
            </a:r>
            <a:r>
              <a:rPr lang="en-GB" dirty="0">
                <a:solidFill>
                  <a:srgbClr val="FFFFFF"/>
                </a:solidFill>
                <a:latin typeface="Aller"/>
              </a:rPr>
              <a:t> Trainers’ Toolkit is a resource kit for anyone wanting to deliver the </a:t>
            </a:r>
            <a:r>
              <a:rPr lang="en-GB" dirty="0" err="1">
                <a:solidFill>
                  <a:srgbClr val="FFFFFF"/>
                </a:solidFill>
                <a:latin typeface="Aller"/>
              </a:rPr>
              <a:t>IlluminatED</a:t>
            </a:r>
            <a:r>
              <a:rPr lang="en-GB" dirty="0">
                <a:solidFill>
                  <a:srgbClr val="FFFFFF"/>
                </a:solidFill>
                <a:latin typeface="Aller"/>
              </a:rPr>
              <a:t> workshops to school education teachers.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969BDF-E23A-4470-AA94-753F85099344}"/>
              </a:ext>
            </a:extLst>
          </p:cNvPr>
          <p:cNvSpPr/>
          <p:nvPr/>
        </p:nvSpPr>
        <p:spPr>
          <a:xfrm>
            <a:off x="3703925" y="8768318"/>
            <a:ext cx="3564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EF1D"/>
                </a:solidFill>
                <a:latin typeface="Aller"/>
              </a:rPr>
              <a:t>The main sections of the toolkit are: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6892AF-9816-460E-A38E-E1C10EB84B2F}"/>
              </a:ext>
            </a:extLst>
          </p:cNvPr>
          <p:cNvSpPr/>
          <p:nvPr/>
        </p:nvSpPr>
        <p:spPr>
          <a:xfrm>
            <a:off x="1168400" y="9257010"/>
            <a:ext cx="86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FFFFFF"/>
                </a:solidFill>
                <a:latin typeface="Aller"/>
              </a:rPr>
              <a:t>Two continuing professional development workshops for school education teachers and a facilitator’s guide.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631CF-92CA-4A01-9EE0-082450FEF8D5}"/>
              </a:ext>
            </a:extLst>
          </p:cNvPr>
          <p:cNvSpPr/>
          <p:nvPr/>
        </p:nvSpPr>
        <p:spPr>
          <a:xfrm>
            <a:off x="2175622" y="10194409"/>
            <a:ext cx="152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EF1D"/>
                </a:solidFill>
                <a:latin typeface="Aller-Bold"/>
              </a:rPr>
              <a:t>WORKSHOP A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EAB66-FDC9-4570-9A69-7DE539AC57B2}"/>
              </a:ext>
            </a:extLst>
          </p:cNvPr>
          <p:cNvSpPr/>
          <p:nvPr/>
        </p:nvSpPr>
        <p:spPr>
          <a:xfrm>
            <a:off x="7268875" y="10194409"/>
            <a:ext cx="151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EF1D"/>
                </a:solidFill>
                <a:latin typeface="Aller-Bold"/>
              </a:rPr>
              <a:t>WORKSHOP B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92B44-8C6B-4501-8FE6-41921BC6426F}"/>
              </a:ext>
            </a:extLst>
          </p:cNvPr>
          <p:cNvSpPr/>
          <p:nvPr/>
        </p:nvSpPr>
        <p:spPr>
          <a:xfrm>
            <a:off x="1168401" y="10564852"/>
            <a:ext cx="4051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FFFFFF"/>
                </a:solidFill>
                <a:latin typeface="Aller"/>
              </a:rPr>
              <a:t>A Science of Learning Primer for Educators – The cognitive processes underlying student learning Provides a basic overview of the science of learning in the context of student learning.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ABFD8-0D37-4BF8-BC6D-E20C7D5688E9}"/>
              </a:ext>
            </a:extLst>
          </p:cNvPr>
          <p:cNvSpPr/>
          <p:nvPr/>
        </p:nvSpPr>
        <p:spPr>
          <a:xfrm>
            <a:off x="5486401" y="10563741"/>
            <a:ext cx="431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FFFFFF"/>
                </a:solidFill>
                <a:latin typeface="Aller"/>
              </a:rPr>
              <a:t>Designing Learning with the Science of Learning - Cognitive principles applied to the design of learning Highlights common learning design and teaching practices that are consistent with cognitive principles of learning.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8068B-7408-43E5-8A7D-25D2E475A689}"/>
              </a:ext>
            </a:extLst>
          </p:cNvPr>
          <p:cNvSpPr/>
          <p:nvPr/>
        </p:nvSpPr>
        <p:spPr>
          <a:xfrm>
            <a:off x="2814638" y="12553701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ller"/>
              </a:rPr>
              <a:t>Access the toolkit for free here</a:t>
            </a:r>
          </a:p>
          <a:p>
            <a:pPr algn="ctr"/>
            <a:r>
              <a:rPr lang="en-GB" dirty="0">
                <a:solidFill>
                  <a:srgbClr val="FFEF1D"/>
                </a:solidFill>
                <a:latin typeface="Aller"/>
              </a:rPr>
              <a:t>http://www.illuminatedproject.eu/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1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Aller</vt:lpstr>
      <vt:lpstr>Aller-Bold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cneto</cp:lastModifiedBy>
  <cp:revision>2</cp:revision>
  <dcterms:created xsi:type="dcterms:W3CDTF">2020-01-16T12:32:20Z</dcterms:created>
  <dcterms:modified xsi:type="dcterms:W3CDTF">2020-01-16T15:46:14Z</dcterms:modified>
</cp:coreProperties>
</file>